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fr-FR" dirty="0" smtClean="0"/>
              <a:t>COMMISSION </a:t>
            </a:r>
            <a:r>
              <a:rPr lang="fr-FR" dirty="0" smtClean="0"/>
              <a:t>SPORTS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LUNDI 12 NOVEMBRE 2018 A 18H30</a:t>
            </a:r>
          </a:p>
        </p:txBody>
      </p:sp>
    </p:spTree>
    <p:extLst>
      <p:ext uri="{BB962C8B-B14F-4D97-AF65-F5344CB8AC3E}">
        <p14:creationId xmlns:p14="http://schemas.microsoft.com/office/powerpoint/2010/main" val="40063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" y="447188"/>
            <a:ext cx="11409836" cy="5704918"/>
          </a:xfrm>
        </p:spPr>
      </p:pic>
    </p:spTree>
    <p:extLst>
      <p:ext uri="{BB962C8B-B14F-4D97-AF65-F5344CB8AC3E}">
        <p14:creationId xmlns:p14="http://schemas.microsoft.com/office/powerpoint/2010/main" val="23099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JOURNEE ACTIVITES PLEINE NATURE CLSH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25 Octobre 2018 à </a:t>
            </a:r>
            <a:r>
              <a:rPr lang="fr-FR" dirty="0" err="1" smtClean="0"/>
              <a:t>Paussac</a:t>
            </a:r>
            <a:endParaRPr lang="fr-FR" dirty="0" smtClean="0"/>
          </a:p>
          <a:p>
            <a:r>
              <a:rPr lang="fr-FR" dirty="0" smtClean="0"/>
              <a:t>De 3 à 13 ans</a:t>
            </a:r>
          </a:p>
          <a:p>
            <a:r>
              <a:rPr lang="fr-FR" dirty="0" smtClean="0"/>
              <a:t>105 enfants </a:t>
            </a:r>
            <a:r>
              <a:rPr lang="fr-FR" dirty="0" smtClean="0"/>
              <a:t>concernés</a:t>
            </a:r>
            <a:endParaRPr lang="fr-FR" dirty="0" smtClean="0"/>
          </a:p>
          <a:p>
            <a:r>
              <a:rPr lang="fr-FR" dirty="0" smtClean="0"/>
              <a:t>Activités de pleine nature</a:t>
            </a:r>
          </a:p>
          <a:p>
            <a:r>
              <a:rPr lang="fr-FR" dirty="0" smtClean="0"/>
              <a:t>Centres de loisirs (Ribérac, </a:t>
            </a:r>
            <a:r>
              <a:rPr lang="fr-FR" dirty="0" err="1" smtClean="0"/>
              <a:t>Tocane</a:t>
            </a:r>
            <a:r>
              <a:rPr lang="fr-FR" dirty="0" smtClean="0"/>
              <a:t>, </a:t>
            </a:r>
            <a:r>
              <a:rPr lang="fr-FR" dirty="0" err="1" smtClean="0"/>
              <a:t>Verteillac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89" y="2316184"/>
            <a:ext cx="5376056" cy="37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22" y="305520"/>
            <a:ext cx="9422754" cy="6275702"/>
          </a:xfrm>
        </p:spPr>
      </p:pic>
    </p:spTree>
    <p:extLst>
      <p:ext uri="{BB962C8B-B14F-4D97-AF65-F5344CB8AC3E}">
        <p14:creationId xmlns:p14="http://schemas.microsoft.com/office/powerpoint/2010/main" val="39107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366" y="2222287"/>
            <a:ext cx="11165983" cy="3636511"/>
          </a:xfrm>
        </p:spPr>
        <p:txBody>
          <a:bodyPr/>
          <a:lstStyle/>
          <a:p>
            <a:r>
              <a:rPr lang="fr-FR" dirty="0" smtClean="0"/>
              <a:t>Après midi escalade le 29 </a:t>
            </a:r>
            <a:r>
              <a:rPr lang="fr-FR" dirty="0" smtClean="0"/>
              <a:t>octobre </a:t>
            </a:r>
            <a:r>
              <a:rPr lang="fr-FR" dirty="0" smtClean="0"/>
              <a:t>au gymnase de Tocane avec le centre de loisirs de Tocane.</a:t>
            </a:r>
          </a:p>
          <a:p>
            <a:r>
              <a:rPr lang="fr-FR" dirty="0" smtClean="0"/>
              <a:t>Après midi piscine le 30 </a:t>
            </a:r>
            <a:r>
              <a:rPr lang="fr-FR" dirty="0" smtClean="0"/>
              <a:t>octobre </a:t>
            </a:r>
            <a:r>
              <a:rPr lang="fr-FR" dirty="0" smtClean="0"/>
              <a:t>à Nontron avec le centre de Tocane et Ribérac.</a:t>
            </a:r>
          </a:p>
          <a:p>
            <a:r>
              <a:rPr lang="fr-FR" dirty="0" smtClean="0"/>
              <a:t>Après midi VTT à Beauclair pour les 3 centres de loisirs.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9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Demande </a:t>
            </a:r>
            <a:r>
              <a:rPr lang="fr-FR" dirty="0" smtClean="0"/>
              <a:t>des clubs de Handball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Demande du club de handball de Ribérac de mise à </a:t>
            </a:r>
            <a:r>
              <a:rPr lang="fr-FR" dirty="0" smtClean="0"/>
              <a:t>disposition d’éducateurs sportifs</a:t>
            </a:r>
            <a:endParaRPr lang="fr-FR" dirty="0" smtClean="0"/>
          </a:p>
          <a:p>
            <a:r>
              <a:rPr lang="fr-FR" dirty="0"/>
              <a:t>Demande du club de handball de </a:t>
            </a:r>
            <a:r>
              <a:rPr lang="fr-FR" dirty="0" smtClean="0"/>
              <a:t>Tocane de </a:t>
            </a:r>
            <a:r>
              <a:rPr lang="fr-FR" dirty="0"/>
              <a:t>mise à disposition </a:t>
            </a:r>
            <a:r>
              <a:rPr lang="fr-FR" dirty="0" smtClean="0"/>
              <a:t>d’éducateurs sportifs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Pas d’éducateur </a:t>
            </a:r>
            <a:r>
              <a:rPr lang="fr-FR" dirty="0" smtClean="0"/>
              <a:t>diplômé </a:t>
            </a:r>
            <a:r>
              <a:rPr lang="fr-FR" dirty="0" smtClean="0"/>
              <a:t>disponible au sein du service des sports de la CCPR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1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diverses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CENTRE SPORTS NATURE</a:t>
            </a:r>
          </a:p>
          <a:p>
            <a:pPr lvl="1"/>
            <a:r>
              <a:rPr lang="fr-FR" dirty="0" smtClean="0"/>
              <a:t>TARIFS FORMATION MECANIQUE</a:t>
            </a:r>
          </a:p>
          <a:p>
            <a:pPr lvl="1"/>
            <a:r>
              <a:rPr lang="fr-FR" dirty="0" smtClean="0"/>
              <a:t>TARIFS VAE ½ JOURNEE 30€</a:t>
            </a:r>
          </a:p>
          <a:p>
            <a:r>
              <a:rPr lang="fr-FR" dirty="0" smtClean="0"/>
              <a:t>DEMANDE COLONIE J’APPRENDS A NAGER</a:t>
            </a:r>
          </a:p>
          <a:p>
            <a:r>
              <a:rPr lang="fr-FR" dirty="0" smtClean="0"/>
              <a:t>…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8" y="261977"/>
            <a:ext cx="4404574" cy="62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Attribution des subventions</a:t>
            </a:r>
          </a:p>
          <a:p>
            <a:r>
              <a:rPr lang="fr-FR" dirty="0" smtClean="0"/>
              <a:t>Bilan des </a:t>
            </a:r>
            <a:r>
              <a:rPr lang="fr-FR" dirty="0" smtClean="0"/>
              <a:t>activités  </a:t>
            </a:r>
            <a:r>
              <a:rPr lang="fr-FR" dirty="0" smtClean="0"/>
              <a:t>de Toussaint</a:t>
            </a:r>
          </a:p>
          <a:p>
            <a:r>
              <a:rPr lang="fr-FR" dirty="0" smtClean="0"/>
              <a:t>Demande des </a:t>
            </a:r>
            <a:r>
              <a:rPr lang="fr-FR" dirty="0" smtClean="0"/>
              <a:t>clubs de handball</a:t>
            </a:r>
          </a:p>
          <a:p>
            <a:r>
              <a:rPr lang="fr-FR" dirty="0" smtClean="0"/>
              <a:t>Questions diverses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8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Dossier de subvention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Téléchargeable sur le site de la CCPR</a:t>
            </a:r>
          </a:p>
          <a:p>
            <a:r>
              <a:rPr lang="fr-FR" dirty="0" smtClean="0"/>
              <a:t>Mail envoyé aux associations en </a:t>
            </a:r>
            <a:r>
              <a:rPr lang="fr-FR" dirty="0" smtClean="0"/>
              <a:t>janvier</a:t>
            </a:r>
            <a:endParaRPr lang="fr-FR" dirty="0" smtClean="0"/>
          </a:p>
          <a:p>
            <a:r>
              <a:rPr lang="fr-FR" dirty="0" smtClean="0"/>
              <a:t>Possibilité de déposer le dossier de janvier à </a:t>
            </a:r>
            <a:r>
              <a:rPr lang="fr-FR" dirty="0" smtClean="0"/>
              <a:t>mi-septembre</a:t>
            </a:r>
            <a:endParaRPr lang="fr-FR" dirty="0" smtClean="0"/>
          </a:p>
          <a:p>
            <a:r>
              <a:rPr lang="fr-FR" dirty="0" smtClean="0"/>
              <a:t>Dossier concerne N-1</a:t>
            </a:r>
          </a:p>
          <a:p>
            <a:r>
              <a:rPr lang="fr-FR" dirty="0" smtClean="0"/>
              <a:t>Demandes traitées en octobre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6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dirty="0" smtClean="0"/>
              <a:t>ASSOCIATIONS SPORTIVES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6" y="2151734"/>
            <a:ext cx="11765007" cy="41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2" y="2222287"/>
            <a:ext cx="11815681" cy="41678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419822" y="599505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877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98226" y="5993547"/>
            <a:ext cx="64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1430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2222287"/>
            <a:ext cx="10878155" cy="445265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230377" y="2601532"/>
            <a:ext cx="466490" cy="40734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MANIFESTATIONS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95" y="2395537"/>
            <a:ext cx="5718830" cy="37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activités </a:t>
            </a:r>
            <a:r>
              <a:rPr lang="fr-FR" dirty="0" smtClean="0"/>
              <a:t>Toussaint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Raid ados CCPR</a:t>
            </a:r>
          </a:p>
          <a:p>
            <a:r>
              <a:rPr lang="fr-FR" dirty="0" smtClean="0"/>
              <a:t>Journée APPN </a:t>
            </a:r>
            <a:r>
              <a:rPr lang="fr-FR" dirty="0" err="1" smtClean="0"/>
              <a:t>Paussac</a:t>
            </a:r>
            <a:endParaRPr lang="fr-FR" dirty="0" smtClean="0"/>
          </a:p>
          <a:p>
            <a:r>
              <a:rPr lang="fr-FR" dirty="0" smtClean="0"/>
              <a:t>Autres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0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Raid ados CCPR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00" y="2222287"/>
            <a:ext cx="10563286" cy="4139876"/>
          </a:xfrm>
        </p:spPr>
        <p:txBody>
          <a:bodyPr/>
          <a:lstStyle/>
          <a:p>
            <a:r>
              <a:rPr lang="fr-FR" dirty="0" smtClean="0"/>
              <a:t>22 &amp; 23 octobre</a:t>
            </a:r>
          </a:p>
          <a:p>
            <a:r>
              <a:rPr lang="fr-FR" dirty="0" smtClean="0"/>
              <a:t>Hébergement Beauclair</a:t>
            </a:r>
          </a:p>
          <a:p>
            <a:r>
              <a:rPr lang="fr-FR" dirty="0" smtClean="0"/>
              <a:t>40 jeunes de 12 à 16 ans</a:t>
            </a:r>
          </a:p>
          <a:p>
            <a:r>
              <a:rPr lang="fr-FR" dirty="0" smtClean="0"/>
              <a:t>8 équipes de 5 </a:t>
            </a:r>
            <a:r>
              <a:rPr lang="fr-FR" dirty="0" smtClean="0"/>
              <a:t>encadrées </a:t>
            </a:r>
            <a:r>
              <a:rPr lang="fr-FR" dirty="0" smtClean="0"/>
              <a:t>par</a:t>
            </a:r>
          </a:p>
          <a:p>
            <a:pPr marL="0" indent="0">
              <a:buNone/>
            </a:pPr>
            <a:r>
              <a:rPr lang="fr-FR" dirty="0" smtClean="0"/>
              <a:t>un éducateur de la CCPR</a:t>
            </a:r>
          </a:p>
          <a:p>
            <a:r>
              <a:rPr lang="fr-FR" dirty="0" smtClean="0"/>
              <a:t>30€ </a:t>
            </a:r>
            <a:r>
              <a:rPr lang="fr-FR" dirty="0" smtClean="0"/>
              <a:t>/ 2 </a:t>
            </a:r>
            <a:r>
              <a:rPr lang="fr-FR" dirty="0" smtClean="0"/>
              <a:t>jours</a:t>
            </a:r>
          </a:p>
          <a:p>
            <a:r>
              <a:rPr lang="fr-FR" dirty="0" smtClean="0"/>
              <a:t>10 communes traversées</a:t>
            </a:r>
          </a:p>
          <a:p>
            <a:r>
              <a:rPr lang="fr-FR" dirty="0" smtClean="0"/>
              <a:t>Partenariat avec le CD24 et les</a:t>
            </a:r>
          </a:p>
          <a:p>
            <a:pPr marL="0" indent="0">
              <a:buNone/>
            </a:pPr>
            <a:r>
              <a:rPr lang="fr-FR" dirty="0" smtClean="0"/>
              <a:t>communes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2" y="1697427"/>
            <a:ext cx="3471632" cy="49106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10" y="1691669"/>
            <a:ext cx="3482960" cy="49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Concis</Template>
  <TotalTime>359</TotalTime>
  <Words>258</Words>
  <Application>Microsoft Office PowerPoint</Application>
  <PresentationFormat>Grand écran</PresentationFormat>
  <Paragraphs>52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Concis</vt:lpstr>
      <vt:lpstr>COMMISSION SPORTS</vt:lpstr>
      <vt:lpstr>ORDRE DU JOUR </vt:lpstr>
      <vt:lpstr>Dossier de subvention</vt:lpstr>
      <vt:lpstr>ASSOCIATIONS SPORTIVES</vt:lpstr>
      <vt:lpstr>Présentation PowerPoint</vt:lpstr>
      <vt:lpstr>Présentation PowerPoint</vt:lpstr>
      <vt:lpstr>MANIFESTATIONS</vt:lpstr>
      <vt:lpstr>Bilan activités Toussaint</vt:lpstr>
      <vt:lpstr>Raid ados CCPR</vt:lpstr>
      <vt:lpstr>Présentation PowerPoint</vt:lpstr>
      <vt:lpstr>JOURNEE ACTIVITES PLEINE NATURE CLSH</vt:lpstr>
      <vt:lpstr>Présentation PowerPoint</vt:lpstr>
      <vt:lpstr>Autres</vt:lpstr>
      <vt:lpstr>Demande des clubs de Handball</vt:lpstr>
      <vt:lpstr>Questions diverses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COMISSION SPORTS</dc:title>
  <dc:creator>Windows User</dc:creator>
  <cp:lastModifiedBy>Patricia Christian</cp:lastModifiedBy>
  <cp:revision>19</cp:revision>
  <cp:lastPrinted>2018-11-09T15:16:01Z</cp:lastPrinted>
  <dcterms:created xsi:type="dcterms:W3CDTF">2018-11-09T13:31:39Z</dcterms:created>
  <dcterms:modified xsi:type="dcterms:W3CDTF">2018-11-13T13:20:57Z</dcterms:modified>
</cp:coreProperties>
</file>